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2"/>
  </p:notesMasterIdLst>
  <p:sldIdLst>
    <p:sldId id="264" r:id="rId2"/>
    <p:sldId id="258" r:id="rId3"/>
    <p:sldId id="265" r:id="rId4"/>
    <p:sldId id="272" r:id="rId5"/>
    <p:sldId id="268" r:id="rId6"/>
    <p:sldId id="271" r:id="rId7"/>
    <p:sldId id="269" r:id="rId8"/>
    <p:sldId id="27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1415-AC10-43FD-A9FD-520F9D841848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F53F-7C89-4FF1-BC20-78C1604916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F53F-7C89-4FF1-BC20-78C16049169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8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5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7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0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6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8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3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7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07745-BBE8-482C-A329-43F6D03CC70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382E-7BC3-4A31-9831-A96A3EA63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5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0A99-335D-435A-AF5E-5C86A671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НОВОСИБИРСКОГО РАЙОНА НОВОСИБИРСКОЙ ОБЛАСТИ –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«ТЕРЕМОК»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1029" name="Picture 5" descr="C:\Documents and Settings\Admin.MICROSOF-F1EA49\Рабочий стол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4264" y="1818471"/>
            <a:ext cx="4850105" cy="3429024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pPr algn="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Борисова Марина Витальевна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5CC13-88A2-4335-AF22-7B690990D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" y="1018462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214422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44016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«Крепка семья – сильна Россия»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ЧТЕНИЯ</a:t>
            </a:r>
          </a:p>
          <a:p>
            <a:pPr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- это не просто основа государства и общества, это духовное явление, основа нравственности»</a:t>
            </a:r>
          </a:p>
          <a:p>
            <a:pPr algn="r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                   </a:t>
            </a:r>
          </a:p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 – залог стабильности и процветания общества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86839-C0A7-4347-8250-CB7C71E3C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1724422" cy="1364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5B1279-4DF9-4A86-9C54-62B5BD96029A}"/>
              </a:ext>
            </a:extLst>
          </p:cNvPr>
          <p:cNvSpPr txBox="1"/>
          <p:nvPr/>
        </p:nvSpPr>
        <p:spPr>
          <a:xfrm>
            <a:off x="755576" y="116632"/>
            <a:ext cx="79208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AA48F-605B-4DA4-B911-F5A18D1A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143248"/>
            <a:ext cx="5144598" cy="27363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F68DEF-3394-4A82-A3F0-8BBA17C76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571612"/>
            <a:ext cx="3105235" cy="4615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885EC7-77EF-4C0C-BEB9-E9D2D3E4E7E7}"/>
              </a:ext>
            </a:extLst>
          </p:cNvPr>
          <p:cNvSpPr txBox="1"/>
          <p:nvPr/>
        </p:nvSpPr>
        <p:spPr>
          <a:xfrm rot="10800000" flipV="1">
            <a:off x="0" y="2064958"/>
            <a:ext cx="694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«Девять идей по приобщению детей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семейным традициям».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18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Autofit/>
          </a:bodyPr>
          <a:lstStyle/>
          <a:p>
            <a:pPr marL="109728" algn="ctr"/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</a:t>
            </a:r>
            <a:b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18" y="2364800"/>
            <a:ext cx="8229600" cy="4136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помочь родителям осознать ценность совместного чтения детям, как эффективного средства образования и воспитания дошкольников, интеллектуального ресурса их развития личности, как залог их жизненного успеха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Воспитывать интерес к семейным традициям.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Развивать познавательные способности детей.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Привлекать детей к активному участию в разговоре по содержанию сказки,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имитации движений и высказывании сказочных персонажей.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Совершенствовать умение детей давать полные ответы на вопросы.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Закреплять навыки связной речи, умение говорить не торопясь, выразительно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86839-C0A7-4347-8250-CB7C71E3C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indent="0"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500174"/>
            <a:ext cx="5178876" cy="344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 - Подготовительный: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Опрос родителей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Объявление для родителей о проведении проекта «Семейные чтение» и беседа с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F62E-A63F-4E7E-9278-3E187BE94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6216" y="2132855"/>
            <a:ext cx="1999134" cy="404410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162E26-C3D8-4281-8F37-C0C386094B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71" y="1196752"/>
            <a:ext cx="2870177" cy="26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0D110A0-F711-4546-9012-C87F75AFC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259798-DC37-4141-9E3C-37440705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261607"/>
            <a:ext cx="835292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родители,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нашей группе </a:t>
            </a: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22 по 30 января  2024 г.            планируется  проведение </a:t>
            </a:r>
            <a:r>
              <a:rPr kumimoji="0" lang="ru-RU" alt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ПРОЕКТА «Семейные чтения»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indent="0"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860032" cy="4462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Основной 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беседа с детьми «Семейное чтение»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пальчиковая гимнастика;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разучивание потешки;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F62E-A63F-4E7E-9278-3E187BE94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160" y="2132855"/>
            <a:ext cx="2503190" cy="40441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Фото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838937-88AF-4953-BB6F-3A1D88732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321606"/>
            <a:ext cx="4427984" cy="24907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3799C-B1A0-4EB1-829E-F3091D2CF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64990"/>
            <a:ext cx="4070966" cy="2289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9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indent="0"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8760"/>
            <a:ext cx="4514850" cy="4908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Основной</a:t>
            </a:r>
          </a:p>
          <a:p>
            <a:pPr marL="0" indent="0"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итуации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дидактические игры;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игровая обучающая ситуация;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сюжетно ролевые игры;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семейное чтение дома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F62E-A63F-4E7E-9278-3E187BE94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4629150" y="6176962"/>
            <a:ext cx="3886200" cy="492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2E0EDA-D1EF-4212-B16F-2861D6421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75219"/>
            <a:ext cx="4641232" cy="26176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8FDDBE-1DAA-45FC-97D8-E53626686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272234"/>
            <a:ext cx="4433437" cy="24938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6F77-7004-487B-A0C6-1A5334D0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285728"/>
            <a:ext cx="7886700" cy="1325563"/>
          </a:xfrm>
        </p:spPr>
        <p:txBody>
          <a:bodyPr>
            <a:normAutofit fontScale="90000"/>
          </a:bodyPr>
          <a:lstStyle/>
          <a:p>
            <a:pPr marL="109728" indent="0" algn="ctr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774BA-66DF-4D98-9DA6-A37ACA8B6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90689"/>
            <a:ext cx="3886200" cy="448627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и оформление материалов проекта и анализ результатов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F62E-A63F-4E7E-9278-3E187BE948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Фото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4A9535-F8C9-47E9-87DC-ED212F4A7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75" y="1114791"/>
            <a:ext cx="5042792" cy="2836570"/>
          </a:xfrm>
          <a:prstGeom prst="rect">
            <a:avLst/>
          </a:prstGeom>
        </p:spPr>
      </p:pic>
      <p:pic>
        <p:nvPicPr>
          <p:cNvPr id="7" name="Рисунок 6" descr="C:\Users\User\AppData\Local\Microsoft\Windows\Temporary Internet Files\Content.Word\20240206_164621.jpg">
            <a:extLst>
              <a:ext uri="{FF2B5EF4-FFF2-40B4-BE49-F238E27FC236}">
                <a16:creationId xmlns:a16="http://schemas.microsoft.com/office/drawing/2014/main" id="{1B7D1A16-C2AF-43D8-8CA9-F75B91011FE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483" y="3992504"/>
            <a:ext cx="4863584" cy="26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1724422" cy="13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2777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ходе проекта ребята стали больше интересоваться книгами, проявлять интерес к совместному чтению  в коллективе и в кругу своей семьи. Стали выявлять предпочтения в выборе литературы для чтения. У дошкольников формируется отношение к книге и своей семье как к ценностям;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 познакомились с традициями чтения семей своих сверстников. У детей расширились представления о художественных произведениях, многообразии литературы, семейных традициях, их значении. Появилось более чуткое и внимательное отношение к родным, потребность помогать им и желание участвовать в общих семейных делах;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группе дети с удовольствием делились впечатлениями о прочитанных книгах</a:t>
            </a: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79BD2-2F79-40B0-B3FF-2919E2144A06}"/>
              </a:ext>
            </a:extLst>
          </p:cNvPr>
          <p:cNvSpPr txBox="1"/>
          <p:nvPr/>
        </p:nvSpPr>
        <p:spPr>
          <a:xfrm>
            <a:off x="1071538" y="214290"/>
            <a:ext cx="77768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«Приобщение дошкольников к традиционным семейным ценностям»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92C5F-250B-4FEF-9870-B81F0596F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1724422" cy="1364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349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МУНИЦИПАЛЬНОЕ БЮДЖЕТНОЕ ДОШКОЛЬНОЕ ОБРАЗОВАТЕЛЬНОЕ УЧРЕЖДЕНИЕ НОВОСИБИРСКОГО РАЙОНА НОВОСИБИРСКОЙ ОБЛАСТИ –  ДЕТСКИЙ САД  «ТЕРЕМОК»  Проект «Приобщение дошкольников к традиционным семейным ценностям»</vt:lpstr>
      <vt:lpstr>Проект «Приобщение дошкольников к традиционным семейным ценностям»</vt:lpstr>
      <vt:lpstr>Презентация PowerPoint</vt:lpstr>
      <vt:lpstr>Проект «Приобщение дошкольников к традиционным семейным ценностям»   </vt:lpstr>
      <vt:lpstr>Проект «Приобщение дошкольников к традиционным семейным ценностям»   </vt:lpstr>
      <vt:lpstr>Проект «Приобщение дошкольников к традиционным семейным ценностям»   </vt:lpstr>
      <vt:lpstr>Проект «Приобщение дошкольников к традиционным семейным ценностям»   </vt:lpstr>
      <vt:lpstr>Проект «Приобщение дошкольников к традиционным семейным ценностям»   </vt:lpstr>
      <vt:lpstr>Выводы:</vt:lpstr>
      <vt:lpstr>Проект «Приобщение дошкольников к традиционным семейным ценностям»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Всероссисйкая акция «Крепкая семья – сильная Россия»  СЕМЕЙНЫЕ ЧТЕНИЯ</dc:title>
  <dc:creator>User</dc:creator>
  <cp:lastModifiedBy>Elena</cp:lastModifiedBy>
  <cp:revision>61</cp:revision>
  <dcterms:created xsi:type="dcterms:W3CDTF">2024-03-06T07:23:07Z</dcterms:created>
  <dcterms:modified xsi:type="dcterms:W3CDTF">2024-03-20T05:19:04Z</dcterms:modified>
</cp:coreProperties>
</file>